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Source Code Pro" panose="020B0604020202020204" charset="0"/>
      <p:regular r:id="rId10"/>
      <p:bold r:id="rId11"/>
      <p:italic r:id="rId12"/>
      <p:boldItalic r:id="rId13"/>
    </p:embeddedFont>
    <p:embeddedFont>
      <p:font typeface="Alegreya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F283F9-4454-41E2-8D00-1C62F00ABB63}">
  <a:tblStyle styleId="{EFF283F9-4454-41E2-8D00-1C62F00ABB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fbca57e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fbca57e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fbca57e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fbca57e5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fbca57e5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fbca57e5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9d029f4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9d029f4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9d029f4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9d029f4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fbca57e5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fbca57e5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9d029f4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9d029f4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 amt="22000"/>
          </a:blip>
          <a:srcRect l="27056" t="4826" r="26010" b="8824"/>
          <a:stretch/>
        </p:blipFill>
        <p:spPr>
          <a:xfrm>
            <a:off x="32825" y="0"/>
            <a:ext cx="9078350" cy="51435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55" name="Google Shape;55;p13"/>
          <p:cNvGraphicFramePr/>
          <p:nvPr/>
        </p:nvGraphicFramePr>
        <p:xfrm>
          <a:off x="150375" y="82025"/>
          <a:ext cx="8799950" cy="415132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879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Upload your final draft in the space below.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If using a photo, make sure it is straight on with good lighting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Google Shape;56;p13"/>
          <p:cNvGraphicFramePr/>
          <p:nvPr/>
        </p:nvGraphicFramePr>
        <p:xfrm>
          <a:off x="139200" y="4372525"/>
          <a:ext cx="4667275" cy="68577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87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Title 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THE HIDDEN BEAUTY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4933100" y="4372525"/>
          <a:ext cx="3952175" cy="68577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74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Style of Art</a:t>
                      </a:r>
                      <a:endParaRPr sz="12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paisley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643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 amt="22000"/>
          </a:blip>
          <a:srcRect l="27056" t="4826" r="26010" b="8824"/>
          <a:stretch/>
        </p:blipFill>
        <p:spPr>
          <a:xfrm>
            <a:off x="32825" y="0"/>
            <a:ext cx="9078350" cy="51435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64" name="Google Shape;64;p14"/>
          <p:cNvGraphicFramePr/>
          <p:nvPr/>
        </p:nvGraphicFramePr>
        <p:xfrm>
          <a:off x="150375" y="82025"/>
          <a:ext cx="8799950" cy="2489725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879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Museum Placard 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 The idea i was trying to represent in this artwork was to see the hidden beauty from inside as in what people don't see in a person . How  i showed  what i was trying to say was with the moon and the sun and the butterfly as how their beauty always pops up . It is important to me because i am trying to show people that there's more in a person and they should not judge .</a:t>
                      </a:r>
                      <a:endParaRPr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Google Shape;65;p14"/>
          <p:cNvGraphicFramePr/>
          <p:nvPr/>
        </p:nvGraphicFramePr>
        <p:xfrm>
          <a:off x="172025" y="2714625"/>
          <a:ext cx="8799950" cy="2300435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879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Cultural Acknowledgement 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I only used the color of paisley designs that i looked up that  would stand out  . the paisley represents </a:t>
                      </a:r>
                      <a:r>
                        <a:rPr lang="en" sz="1300">
                          <a:solidFill>
                            <a:srgbClr val="2021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life and eternity</a:t>
                      </a:r>
                      <a:r>
                        <a:rPr lang="en" sz="15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 </a:t>
                      </a:r>
                      <a:r>
                        <a:rPr lang="en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 which in my art project was  represented with the sun and moon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 as days and nights i really do not know how to explain it.</a:t>
                      </a:r>
                      <a:endParaRPr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 amt="22000"/>
          </a:blip>
          <a:srcRect l="27056" t="4826" r="26010" b="8824"/>
          <a:stretch/>
        </p:blipFill>
        <p:spPr>
          <a:xfrm>
            <a:off x="32825" y="0"/>
            <a:ext cx="9078350" cy="51435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71" name="Google Shape;71;p15"/>
          <p:cNvGraphicFramePr/>
          <p:nvPr/>
        </p:nvGraphicFramePr>
        <p:xfrm>
          <a:off x="150375" y="82025"/>
          <a:ext cx="8799950" cy="80004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879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My Progress 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Upload pictures representing the evolution of your art.  You can add extra boxes if you need to.  The idea is to show your growth</a:t>
                      </a: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2" name="Google Shape;72;p15"/>
          <p:cNvGraphicFramePr/>
          <p:nvPr/>
        </p:nvGraphicFramePr>
        <p:xfrm>
          <a:off x="172025" y="3515500"/>
          <a:ext cx="8799950" cy="1543085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879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Describe how your project improved throughout the phases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My project improved on  how i was trying to make it look on the first one i was looking on what kind of design would look go on them and in the second one i realized my title was the hidden beauty so i had to add some designs so it would go with  what i had and the final one i was just looking one which colors that i had to get so it would stand out</a:t>
                      </a: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3" name="Google Shape;73;p15"/>
          <p:cNvGraphicFramePr/>
          <p:nvPr/>
        </p:nvGraphicFramePr>
        <p:xfrm>
          <a:off x="239875" y="1286150"/>
          <a:ext cx="2554775" cy="181955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25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Upload sketch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Google Shape;74;p15"/>
          <p:cNvGraphicFramePr/>
          <p:nvPr/>
        </p:nvGraphicFramePr>
        <p:xfrm>
          <a:off x="3326775" y="1286150"/>
          <a:ext cx="2554775" cy="181955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25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Upload rough draft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Google Shape;75;p15"/>
          <p:cNvGraphicFramePr/>
          <p:nvPr/>
        </p:nvGraphicFramePr>
        <p:xfrm>
          <a:off x="6395550" y="1286150"/>
          <a:ext cx="2554775" cy="181955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25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Upload final draft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" name="Google Shape;76;p15"/>
          <p:cNvSpPr/>
          <p:nvPr/>
        </p:nvSpPr>
        <p:spPr>
          <a:xfrm>
            <a:off x="2841413" y="1794075"/>
            <a:ext cx="286200" cy="65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5928288" y="1870275"/>
            <a:ext cx="286200" cy="65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66662" y="867413"/>
            <a:ext cx="1865375" cy="262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3709924" y="882838"/>
            <a:ext cx="1939175" cy="262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1400" y="1130325"/>
            <a:ext cx="2841602" cy="21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 amt="22000"/>
          </a:blip>
          <a:srcRect l="27056" t="4826" r="26010" b="8824"/>
          <a:stretch/>
        </p:blipFill>
        <p:spPr>
          <a:xfrm>
            <a:off x="32825" y="0"/>
            <a:ext cx="9078350" cy="51435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86" name="Google Shape;86;p16"/>
          <p:cNvGraphicFramePr/>
          <p:nvPr/>
        </p:nvGraphicFramePr>
        <p:xfrm>
          <a:off x="150375" y="82025"/>
          <a:ext cx="6221225" cy="4883113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622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Mathematical Annotation: Reflection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On a picture/screenshot of your final draft, highlight a reflection.  Add detail to show how you know it is a reflection. </a:t>
                      </a:r>
                      <a:r>
                        <a:rPr lang="en" sz="15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  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7" name="Google Shape;87;p16"/>
          <p:cNvGraphicFramePr/>
          <p:nvPr/>
        </p:nvGraphicFramePr>
        <p:xfrm>
          <a:off x="6514950" y="82025"/>
          <a:ext cx="2428325" cy="4892638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24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5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Mathematical Description: Reflection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Write a precise and mathematical description of the reflection above. Explain how you know it is an accurate reflection.</a:t>
                      </a:r>
                      <a:endParaRPr sz="12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butterfly  design has reflection symmetry across the dotted green line. 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451" y="1484326"/>
            <a:ext cx="3229525" cy="30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3132534" y="2115840"/>
            <a:ext cx="1268425" cy="1900150"/>
          </a:xfrm>
          <a:custGeom>
            <a:avLst/>
            <a:gdLst/>
            <a:ahLst/>
            <a:cxnLst/>
            <a:rect l="l" t="t" r="r" b="b"/>
            <a:pathLst>
              <a:path w="50737" h="76006" extrusionOk="0">
                <a:moveTo>
                  <a:pt x="48" y="40715"/>
                </a:moveTo>
                <a:cubicBezTo>
                  <a:pt x="175" y="43509"/>
                  <a:pt x="-396" y="52272"/>
                  <a:pt x="810" y="57479"/>
                </a:cubicBezTo>
                <a:cubicBezTo>
                  <a:pt x="2017" y="62686"/>
                  <a:pt x="2906" y="68909"/>
                  <a:pt x="7287" y="71957"/>
                </a:cubicBezTo>
                <a:cubicBezTo>
                  <a:pt x="11669" y="75005"/>
                  <a:pt x="21829" y="76529"/>
                  <a:pt x="27099" y="75767"/>
                </a:cubicBezTo>
                <a:cubicBezTo>
                  <a:pt x="32370" y="75005"/>
                  <a:pt x="36053" y="70941"/>
                  <a:pt x="38910" y="67385"/>
                </a:cubicBezTo>
                <a:cubicBezTo>
                  <a:pt x="41768" y="63829"/>
                  <a:pt x="44181" y="58178"/>
                  <a:pt x="44244" y="54431"/>
                </a:cubicBezTo>
                <a:cubicBezTo>
                  <a:pt x="44308" y="50685"/>
                  <a:pt x="41577" y="47510"/>
                  <a:pt x="39291" y="44906"/>
                </a:cubicBezTo>
                <a:cubicBezTo>
                  <a:pt x="37005" y="42303"/>
                  <a:pt x="33005" y="39763"/>
                  <a:pt x="30528" y="38810"/>
                </a:cubicBezTo>
                <a:cubicBezTo>
                  <a:pt x="28052" y="37858"/>
                  <a:pt x="26401" y="40525"/>
                  <a:pt x="24432" y="39191"/>
                </a:cubicBezTo>
                <a:cubicBezTo>
                  <a:pt x="22464" y="37858"/>
                  <a:pt x="19225" y="33921"/>
                  <a:pt x="18717" y="30809"/>
                </a:cubicBezTo>
                <a:cubicBezTo>
                  <a:pt x="18209" y="27698"/>
                  <a:pt x="19035" y="23888"/>
                  <a:pt x="21384" y="20522"/>
                </a:cubicBezTo>
                <a:cubicBezTo>
                  <a:pt x="23734" y="17157"/>
                  <a:pt x="29195" y="13093"/>
                  <a:pt x="32814" y="10616"/>
                </a:cubicBezTo>
                <a:cubicBezTo>
                  <a:pt x="36434" y="8140"/>
                  <a:pt x="41133" y="5536"/>
                  <a:pt x="43101" y="5663"/>
                </a:cubicBezTo>
                <a:cubicBezTo>
                  <a:pt x="45070" y="5790"/>
                  <a:pt x="43355" y="11061"/>
                  <a:pt x="44625" y="11378"/>
                </a:cubicBezTo>
                <a:cubicBezTo>
                  <a:pt x="45895" y="11696"/>
                  <a:pt x="50785" y="9410"/>
                  <a:pt x="50721" y="7568"/>
                </a:cubicBezTo>
                <a:cubicBezTo>
                  <a:pt x="50658" y="5727"/>
                  <a:pt x="48372" y="1218"/>
                  <a:pt x="44244" y="329"/>
                </a:cubicBezTo>
                <a:cubicBezTo>
                  <a:pt x="40117" y="-560"/>
                  <a:pt x="31290" y="456"/>
                  <a:pt x="25956" y="2234"/>
                </a:cubicBezTo>
                <a:cubicBezTo>
                  <a:pt x="20622" y="4012"/>
                  <a:pt x="16114" y="8140"/>
                  <a:pt x="12240" y="10997"/>
                </a:cubicBezTo>
                <a:cubicBezTo>
                  <a:pt x="8367" y="13855"/>
                  <a:pt x="4303" y="17982"/>
                  <a:pt x="2715" y="1937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Google Shape;90;p16"/>
          <p:cNvSpPr/>
          <p:nvPr/>
        </p:nvSpPr>
        <p:spPr>
          <a:xfrm flipH="1">
            <a:off x="1787919" y="2034700"/>
            <a:ext cx="1268425" cy="1900150"/>
          </a:xfrm>
          <a:custGeom>
            <a:avLst/>
            <a:gdLst/>
            <a:ahLst/>
            <a:cxnLst/>
            <a:rect l="l" t="t" r="r" b="b"/>
            <a:pathLst>
              <a:path w="50737" h="76006" extrusionOk="0">
                <a:moveTo>
                  <a:pt x="48" y="40715"/>
                </a:moveTo>
                <a:cubicBezTo>
                  <a:pt x="175" y="43509"/>
                  <a:pt x="-396" y="52272"/>
                  <a:pt x="810" y="57479"/>
                </a:cubicBezTo>
                <a:cubicBezTo>
                  <a:pt x="2017" y="62686"/>
                  <a:pt x="2906" y="68909"/>
                  <a:pt x="7287" y="71957"/>
                </a:cubicBezTo>
                <a:cubicBezTo>
                  <a:pt x="11669" y="75005"/>
                  <a:pt x="21829" y="76529"/>
                  <a:pt x="27099" y="75767"/>
                </a:cubicBezTo>
                <a:cubicBezTo>
                  <a:pt x="32370" y="75005"/>
                  <a:pt x="36053" y="70941"/>
                  <a:pt x="38910" y="67385"/>
                </a:cubicBezTo>
                <a:cubicBezTo>
                  <a:pt x="41768" y="63829"/>
                  <a:pt x="44181" y="58178"/>
                  <a:pt x="44244" y="54431"/>
                </a:cubicBezTo>
                <a:cubicBezTo>
                  <a:pt x="44308" y="50685"/>
                  <a:pt x="41577" y="47510"/>
                  <a:pt x="39291" y="44906"/>
                </a:cubicBezTo>
                <a:cubicBezTo>
                  <a:pt x="37005" y="42303"/>
                  <a:pt x="33005" y="39763"/>
                  <a:pt x="30528" y="38810"/>
                </a:cubicBezTo>
                <a:cubicBezTo>
                  <a:pt x="28052" y="37858"/>
                  <a:pt x="26401" y="40525"/>
                  <a:pt x="24432" y="39191"/>
                </a:cubicBezTo>
                <a:cubicBezTo>
                  <a:pt x="22464" y="37858"/>
                  <a:pt x="19225" y="33921"/>
                  <a:pt x="18717" y="30809"/>
                </a:cubicBezTo>
                <a:cubicBezTo>
                  <a:pt x="18209" y="27698"/>
                  <a:pt x="19035" y="23888"/>
                  <a:pt x="21384" y="20522"/>
                </a:cubicBezTo>
                <a:cubicBezTo>
                  <a:pt x="23734" y="17157"/>
                  <a:pt x="29195" y="13093"/>
                  <a:pt x="32814" y="10616"/>
                </a:cubicBezTo>
                <a:cubicBezTo>
                  <a:pt x="36434" y="8140"/>
                  <a:pt x="41133" y="5536"/>
                  <a:pt x="43101" y="5663"/>
                </a:cubicBezTo>
                <a:cubicBezTo>
                  <a:pt x="45070" y="5790"/>
                  <a:pt x="43355" y="11061"/>
                  <a:pt x="44625" y="11378"/>
                </a:cubicBezTo>
                <a:cubicBezTo>
                  <a:pt x="45895" y="11696"/>
                  <a:pt x="50785" y="9410"/>
                  <a:pt x="50721" y="7568"/>
                </a:cubicBezTo>
                <a:cubicBezTo>
                  <a:pt x="50658" y="5727"/>
                  <a:pt x="48372" y="1218"/>
                  <a:pt x="44244" y="329"/>
                </a:cubicBezTo>
                <a:cubicBezTo>
                  <a:pt x="40117" y="-560"/>
                  <a:pt x="31290" y="456"/>
                  <a:pt x="25956" y="2234"/>
                </a:cubicBezTo>
                <a:cubicBezTo>
                  <a:pt x="20622" y="4012"/>
                  <a:pt x="16114" y="8140"/>
                  <a:pt x="12240" y="10997"/>
                </a:cubicBezTo>
                <a:cubicBezTo>
                  <a:pt x="8367" y="13855"/>
                  <a:pt x="4303" y="17982"/>
                  <a:pt x="2715" y="1937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91" name="Google Shape;91;p16"/>
          <p:cNvCxnSpPr>
            <a:stCxn id="88" idx="0"/>
          </p:cNvCxnSpPr>
          <p:nvPr/>
        </p:nvCxnSpPr>
        <p:spPr>
          <a:xfrm flipH="1">
            <a:off x="3124114" y="1484326"/>
            <a:ext cx="17100" cy="27924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 amt="22000"/>
          </a:blip>
          <a:srcRect l="27056" t="4826" r="26010" b="8824"/>
          <a:stretch/>
        </p:blipFill>
        <p:spPr>
          <a:xfrm>
            <a:off x="32825" y="0"/>
            <a:ext cx="9078350" cy="51435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97" name="Google Shape;97;p17"/>
          <p:cNvGraphicFramePr/>
          <p:nvPr/>
        </p:nvGraphicFramePr>
        <p:xfrm>
          <a:off x="150375" y="82025"/>
          <a:ext cx="6221225" cy="5084281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622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Mathematical Annotation: Translation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On a picture/screenshot of your final draft, highlight a translation.  Add detail to show how you know it is a translation. </a:t>
                      </a:r>
                      <a:r>
                        <a:rPr lang="en" sz="15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  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Google Shape;98;p17"/>
          <p:cNvGraphicFramePr/>
          <p:nvPr/>
        </p:nvGraphicFramePr>
        <p:xfrm>
          <a:off x="6514950" y="82025"/>
          <a:ext cx="2428325" cy="4892638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24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5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Mathematical Description: Translation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Write a precise and mathematical description of the translation above. Explain how you know it is an accurate translation.</a:t>
                      </a:r>
                      <a:endParaRPr sz="12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bird is translated down 2.5 iinch and to the right 9  inches. </a:t>
                      </a: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243437" y="455823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1537675" y="2806350"/>
            <a:ext cx="915975" cy="880750"/>
          </a:xfrm>
          <a:custGeom>
            <a:avLst/>
            <a:gdLst/>
            <a:ahLst/>
            <a:cxnLst/>
            <a:rect l="l" t="t" r="r" b="b"/>
            <a:pathLst>
              <a:path w="36639" h="35230" extrusionOk="0">
                <a:moveTo>
                  <a:pt x="0" y="13387"/>
                </a:moveTo>
                <a:lnTo>
                  <a:pt x="4227" y="3523"/>
                </a:lnTo>
                <a:lnTo>
                  <a:pt x="23251" y="0"/>
                </a:lnTo>
                <a:lnTo>
                  <a:pt x="16910" y="14092"/>
                </a:lnTo>
                <a:lnTo>
                  <a:pt x="36639" y="22547"/>
                </a:lnTo>
                <a:lnTo>
                  <a:pt x="23956" y="33116"/>
                </a:lnTo>
                <a:lnTo>
                  <a:pt x="12682" y="35230"/>
                </a:lnTo>
                <a:lnTo>
                  <a:pt x="11273" y="19024"/>
                </a:lnTo>
                <a:close/>
              </a:path>
            </a:pathLst>
          </a:custGeom>
          <a:noFill/>
          <a:ln w="1143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Google Shape;101;p17"/>
          <p:cNvSpPr/>
          <p:nvPr/>
        </p:nvSpPr>
        <p:spPr>
          <a:xfrm>
            <a:off x="4949050" y="3399650"/>
            <a:ext cx="915975" cy="880750"/>
          </a:xfrm>
          <a:custGeom>
            <a:avLst/>
            <a:gdLst/>
            <a:ahLst/>
            <a:cxnLst/>
            <a:rect l="l" t="t" r="r" b="b"/>
            <a:pathLst>
              <a:path w="36639" h="35230" extrusionOk="0">
                <a:moveTo>
                  <a:pt x="0" y="13387"/>
                </a:moveTo>
                <a:lnTo>
                  <a:pt x="4227" y="3523"/>
                </a:lnTo>
                <a:lnTo>
                  <a:pt x="23251" y="0"/>
                </a:lnTo>
                <a:lnTo>
                  <a:pt x="16910" y="14092"/>
                </a:lnTo>
                <a:lnTo>
                  <a:pt x="36639" y="22547"/>
                </a:lnTo>
                <a:lnTo>
                  <a:pt x="23956" y="33116"/>
                </a:lnTo>
                <a:lnTo>
                  <a:pt x="12682" y="35230"/>
                </a:lnTo>
                <a:lnTo>
                  <a:pt x="11273" y="19024"/>
                </a:lnTo>
                <a:close/>
              </a:path>
            </a:pathLst>
          </a:custGeom>
          <a:noFill/>
          <a:ln w="1143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02" name="Google Shape;102;p17"/>
          <p:cNvCxnSpPr/>
          <p:nvPr/>
        </p:nvCxnSpPr>
        <p:spPr>
          <a:xfrm>
            <a:off x="2554725" y="3253000"/>
            <a:ext cx="34200" cy="8517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7"/>
          <p:cNvCxnSpPr/>
          <p:nvPr/>
        </p:nvCxnSpPr>
        <p:spPr>
          <a:xfrm rot="10800000" flipH="1">
            <a:off x="2980500" y="4121700"/>
            <a:ext cx="2112000" cy="51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7"/>
          <p:cNvSpPr txBox="1"/>
          <p:nvPr/>
        </p:nvSpPr>
        <p:spPr>
          <a:xfrm>
            <a:off x="4098650" y="4172700"/>
            <a:ext cx="39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FF00"/>
                </a:solidFill>
              </a:rPr>
              <a:t>9</a:t>
            </a:r>
            <a:endParaRPr sz="2200" b="1">
              <a:solidFill>
                <a:srgbClr val="00FF00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588925" y="3417250"/>
            <a:ext cx="6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FF00"/>
                </a:solidFill>
              </a:rPr>
              <a:t>2.5</a:t>
            </a:r>
            <a:endParaRPr sz="2200"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4">
            <a:alphaModFix amt="22000"/>
          </a:blip>
          <a:srcRect l="27056" t="4826" r="26010" b="8824"/>
          <a:stretch/>
        </p:blipFill>
        <p:spPr>
          <a:xfrm>
            <a:off x="32825" y="0"/>
            <a:ext cx="9078350" cy="51435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11" name="Google Shape;111;p18"/>
          <p:cNvGraphicFramePr/>
          <p:nvPr/>
        </p:nvGraphicFramePr>
        <p:xfrm>
          <a:off x="150375" y="82025"/>
          <a:ext cx="6221225" cy="4883113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622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2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Mathematical Annotation: Rotation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On a picture/screenshot of your final draft, highlight a rotation.  Add detail to show how you know it is a rotation. </a:t>
                      </a:r>
                      <a:r>
                        <a:rPr lang="en" sz="15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  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" name="Google Shape;112;p18"/>
          <p:cNvGraphicFramePr/>
          <p:nvPr/>
        </p:nvGraphicFramePr>
        <p:xfrm>
          <a:off x="6514950" y="82025"/>
          <a:ext cx="2428325" cy="487435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24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5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Mathematical Description: Rotation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Write a precise and mathematical description of the rotation above. Explain how you know it is an accurate rotation.</a:t>
                      </a:r>
                      <a:endParaRPr sz="12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The flame was rotated  75 degrees counterclockwise around the top corner of the painting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324" y="960199"/>
            <a:ext cx="3786175" cy="31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1491853" y="2828925"/>
            <a:ext cx="773800" cy="1139825"/>
          </a:xfrm>
          <a:custGeom>
            <a:avLst/>
            <a:gdLst/>
            <a:ahLst/>
            <a:cxnLst/>
            <a:rect l="l" t="t" r="r" b="b"/>
            <a:pathLst>
              <a:path w="30952" h="45593" extrusionOk="0">
                <a:moveTo>
                  <a:pt x="22241" y="0"/>
                </a:moveTo>
                <a:cubicBezTo>
                  <a:pt x="23638" y="2350"/>
                  <a:pt x="29607" y="7430"/>
                  <a:pt x="30623" y="14097"/>
                </a:cubicBezTo>
                <a:cubicBezTo>
                  <a:pt x="31639" y="20765"/>
                  <a:pt x="29798" y="34798"/>
                  <a:pt x="28337" y="40005"/>
                </a:cubicBezTo>
                <a:cubicBezTo>
                  <a:pt x="26877" y="45212"/>
                  <a:pt x="23575" y="46038"/>
                  <a:pt x="21860" y="45339"/>
                </a:cubicBezTo>
                <a:cubicBezTo>
                  <a:pt x="20146" y="44641"/>
                  <a:pt x="19066" y="38418"/>
                  <a:pt x="18050" y="35814"/>
                </a:cubicBezTo>
                <a:cubicBezTo>
                  <a:pt x="17034" y="33211"/>
                  <a:pt x="18368" y="31560"/>
                  <a:pt x="15764" y="29718"/>
                </a:cubicBezTo>
                <a:cubicBezTo>
                  <a:pt x="13161" y="27877"/>
                  <a:pt x="5033" y="27623"/>
                  <a:pt x="2429" y="24765"/>
                </a:cubicBezTo>
                <a:cubicBezTo>
                  <a:pt x="-174" y="21908"/>
                  <a:pt x="16" y="15621"/>
                  <a:pt x="143" y="12573"/>
                </a:cubicBezTo>
                <a:cubicBezTo>
                  <a:pt x="270" y="9525"/>
                  <a:pt x="2683" y="7493"/>
                  <a:pt x="3191" y="6477"/>
                </a:cubicBezTo>
              </a:path>
            </a:pathLst>
          </a:custGeom>
          <a:noFill/>
          <a:ln w="1143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18"/>
          <p:cNvSpPr/>
          <p:nvPr/>
        </p:nvSpPr>
        <p:spPr>
          <a:xfrm rot="-2700000">
            <a:off x="3034964" y="1085847"/>
            <a:ext cx="773793" cy="1139814"/>
          </a:xfrm>
          <a:custGeom>
            <a:avLst/>
            <a:gdLst/>
            <a:ahLst/>
            <a:cxnLst/>
            <a:rect l="l" t="t" r="r" b="b"/>
            <a:pathLst>
              <a:path w="30952" h="45593" extrusionOk="0">
                <a:moveTo>
                  <a:pt x="22241" y="0"/>
                </a:moveTo>
                <a:cubicBezTo>
                  <a:pt x="23638" y="2350"/>
                  <a:pt x="29607" y="7430"/>
                  <a:pt x="30623" y="14097"/>
                </a:cubicBezTo>
                <a:cubicBezTo>
                  <a:pt x="31639" y="20765"/>
                  <a:pt x="29798" y="34798"/>
                  <a:pt x="28337" y="40005"/>
                </a:cubicBezTo>
                <a:cubicBezTo>
                  <a:pt x="26877" y="45212"/>
                  <a:pt x="23575" y="46038"/>
                  <a:pt x="21860" y="45339"/>
                </a:cubicBezTo>
                <a:cubicBezTo>
                  <a:pt x="20146" y="44641"/>
                  <a:pt x="19066" y="38418"/>
                  <a:pt x="18050" y="35814"/>
                </a:cubicBezTo>
                <a:cubicBezTo>
                  <a:pt x="17034" y="33211"/>
                  <a:pt x="18368" y="31560"/>
                  <a:pt x="15764" y="29718"/>
                </a:cubicBezTo>
                <a:cubicBezTo>
                  <a:pt x="13161" y="27877"/>
                  <a:pt x="5033" y="27623"/>
                  <a:pt x="2429" y="24765"/>
                </a:cubicBezTo>
                <a:cubicBezTo>
                  <a:pt x="-174" y="21908"/>
                  <a:pt x="16" y="15621"/>
                  <a:pt x="143" y="12573"/>
                </a:cubicBezTo>
                <a:cubicBezTo>
                  <a:pt x="270" y="9525"/>
                  <a:pt x="2683" y="7493"/>
                  <a:pt x="3191" y="6477"/>
                </a:cubicBezTo>
              </a:path>
            </a:pathLst>
          </a:custGeom>
          <a:noFill/>
          <a:ln w="1143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16" name="Google Shape;116;p18"/>
          <p:cNvCxnSpPr/>
          <p:nvPr/>
        </p:nvCxnSpPr>
        <p:spPr>
          <a:xfrm rot="10800000">
            <a:off x="1305075" y="1200300"/>
            <a:ext cx="1733400" cy="1713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8"/>
          <p:cNvCxnSpPr/>
          <p:nvPr/>
        </p:nvCxnSpPr>
        <p:spPr>
          <a:xfrm rot="10800000">
            <a:off x="1324050" y="1209525"/>
            <a:ext cx="523800" cy="18099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 amt="22000"/>
          </a:blip>
          <a:srcRect l="27056" t="4826" r="26010" b="8824"/>
          <a:stretch/>
        </p:blipFill>
        <p:spPr>
          <a:xfrm>
            <a:off x="32825" y="0"/>
            <a:ext cx="9078350" cy="51435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23" name="Google Shape;123;p19"/>
          <p:cNvGraphicFramePr/>
          <p:nvPr/>
        </p:nvGraphicFramePr>
        <p:xfrm>
          <a:off x="150375" y="82025"/>
          <a:ext cx="5014225" cy="2698135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501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YAY!!!! Almost Done!!!</a:t>
                      </a:r>
                      <a:endParaRPr sz="1500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Double-check your work.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Add more slides if you want to show more photos of your work.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If you want to annotate additional transformations, copy the slides.  Show what you know!</a:t>
                      </a:r>
                      <a:endParaRPr sz="17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4" name="Google Shape;124;p19"/>
          <p:cNvGraphicFramePr/>
          <p:nvPr/>
        </p:nvGraphicFramePr>
        <p:xfrm>
          <a:off x="150375" y="2897463"/>
          <a:ext cx="2224625" cy="214625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222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3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Do you want to try to submit your artwork for publication? 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i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Yes or No</a:t>
                      </a:r>
                      <a:endParaRPr sz="1500" i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Yes</a:t>
                      </a: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4875" y="82025"/>
            <a:ext cx="3578276" cy="2683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26" name="Google Shape;126;p19"/>
          <p:cNvGraphicFramePr/>
          <p:nvPr/>
        </p:nvGraphicFramePr>
        <p:xfrm>
          <a:off x="2596325" y="2897463"/>
          <a:ext cx="6326825" cy="2127200"/>
        </p:xfrm>
        <a:graphic>
          <a:graphicData uri="http://schemas.openxmlformats.org/drawingml/2006/table">
            <a:tbl>
              <a:tblPr>
                <a:noFill/>
                <a:tableStyleId>{EFF283F9-4454-41E2-8D00-1C62F00ABB63}</a:tableStyleId>
              </a:tblPr>
              <a:tblGrid>
                <a:gridCol w="632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33333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What suggestions do you have for improving this project in the future?</a:t>
                      </a:r>
                      <a:endParaRPr sz="1500" b="1">
                        <a:solidFill>
                          <a:srgbClr val="333333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DDDDD"/>
                        </a:gs>
                        <a:gs pos="100000">
                          <a:srgbClr val="91919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Something that i would improve on my project was trying to get more designs to put in their and other colors that would match with the whole project.</a:t>
                      </a:r>
                      <a:endParaRPr sz="12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On-screen Show (16:9)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Source Code Pro</vt:lpstr>
      <vt:lpstr>Alegreya</vt:lpstr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Ryan W</dc:creator>
  <cp:lastModifiedBy>Davis, Ryan W</cp:lastModifiedBy>
  <cp:revision>1</cp:revision>
  <dcterms:modified xsi:type="dcterms:W3CDTF">2021-01-31T19:22:25Z</dcterms:modified>
</cp:coreProperties>
</file>